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4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deo game of a truck driving on a road&#10;&#10;Description automatically generated">
            <a:extLst>
              <a:ext uri="{FF2B5EF4-FFF2-40B4-BE49-F238E27FC236}">
                <a16:creationId xmlns:a16="http://schemas.microsoft.com/office/drawing/2014/main" id="{23BF4496-D0CC-71B4-DE2C-200E73DE4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2253"/>
            <a:ext cx="5486400" cy="3086100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9D98AE-808D-6477-440E-BECE5339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179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AutoDRIVE-Nigel-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/>
              <a:t>SLAM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3C066-02F6-4C02-301A-E46714291E57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291440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361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AutoDRIVE-Nigel-Autoware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318</cp:revision>
  <dcterms:created xsi:type="dcterms:W3CDTF">2020-04-29T07:35:04Z</dcterms:created>
  <dcterms:modified xsi:type="dcterms:W3CDTF">2023-12-06T21:31:43Z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